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7188C7-F02F-6E86-048B-1D4ACE41B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FA40A44-012E-6432-C28D-95B972BF6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86F5792-8FDD-3941-534B-2275409E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4ECEEF-CBA7-9CC7-A2BE-E0FA9866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007666-1D2C-F82D-47BF-7530E60D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605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C8BFE5-8659-5CBE-18A9-7BC26523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956E3BA-7F35-9B73-653F-6B680A3D3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1B2A6E-622A-BB4A-AE0E-7782F0DA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F76CD0-97A4-800B-7865-694DF481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9164B6-0A83-B739-6A1E-14A47E30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73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39B2F80-88CF-619B-EC28-8F4416E83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D11D35D-9E94-D6CA-CB5C-2456FD3AB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202244-CDD4-708A-825A-04FB87B5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9E03C2-E701-DE64-8C05-00BCEDCD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0EFD863-2FC8-0400-2EF5-656C0A05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870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17A8AE-F766-28EF-6D64-B9A39A4E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77A56C-E5A5-9BFD-E1B6-A17C12A9E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B524F2-4A8A-A2E3-C03F-D7EB7828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A53750-8AD1-45F8-2E76-BC94DAAE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562E5C-3E49-5A97-3369-E93EE755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639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1A03EF-1A56-ABD3-A15E-9F1B5664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107E01-8316-3568-B70C-CBFDD671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E66DE9-39D6-D693-CA87-DBE4029E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9500ED-6EC9-02B4-49F2-96672319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134774-7A02-3C86-0E89-34200B48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9654A6-3B56-C85E-6E06-03E37299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B0EB62-A68B-18D6-1CCD-6D1DF5126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5B8EFD-886B-662B-F497-B26359D53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AAA729-6FE6-5403-8EB8-A48CDA0B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D9EEC8-9EF6-9DC2-DAE2-DE29B34C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1596FD-6BB2-1F1B-BF00-385C8782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83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4C17BF-5D9A-2A4E-9A82-977B090E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B480DA-4BA4-3912-F3B4-A71CDB07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CA629E8-8611-223D-1105-E4B8B5C1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1D7D8F2-12A4-6FB9-1D34-131AEF4A5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CB2DA27-0C1C-95BA-1C21-6A8CB519A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842CF8A-2F08-99D9-368D-D16686DC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BAA82E5-CC15-E1DB-7260-195D884F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E2C23AF-929D-AB37-6505-CE793476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42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912F11-94E9-DD54-CC24-F3CE1F5E4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FBCFEE7-6F23-0859-BE01-0A952920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146BA6A-519E-664F-A0EF-286B8C76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8376BD7-FB2A-4CAF-3920-DD3BECB5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01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6C2EEF3-21A7-6F51-7969-F05467A2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F7D710D-F57E-52DA-8142-720A33FA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F207953-72DE-693D-BA2E-24877EA7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02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122DE1-B580-13D8-2C14-059434E7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4DBEED-2FBB-5470-D978-666D1217A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D5E715B-1345-24DB-8416-515E01391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1499B3-178C-D669-6B91-4C88285B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EBD99A7-706F-7B33-2492-D3DA33D4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E3F457-19C4-AB16-83FF-86846710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27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BBEBA6-344A-3A8C-D76D-35730136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CB45965-24A9-7DEC-0B5D-1EEA4190F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FE91B3-8957-3091-AB11-E06052A4C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000D71-BE62-CC45-055E-A40840CF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1F5FFA-2A33-688A-C0C2-224B8A31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9830E2-E5C9-C1C3-490F-DAC69EDF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5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9A994B8-CC62-453C-7076-9F6CC7D9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A955D4-EAF9-84D2-CFEE-499307656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DB04F4-1EB4-1339-3AAF-F42F174EF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6BC3-4338-4CC5-A42F-C3A40A16B318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2C2916-F7C8-B2B7-B559-262CFA572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B9CE87-0194-C27A-4033-08C5AFA02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646B2-31C7-4D4C-B9C7-DFC71E7C38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46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3993667-7E58-96F0-C2A0-7E79B527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000" y="6246626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1D86380-1F83-0A52-D238-04138CF33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41" y="324870"/>
            <a:ext cx="10592718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7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33CBAD83-CC7C-21E8-7AA9-9D74AB74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DD589FA-CD82-A716-F530-57C7946ED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003" y="5991096"/>
            <a:ext cx="1364399" cy="48918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36F8437-C3E5-F716-1715-1E65E12E6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6" y="1365794"/>
            <a:ext cx="11850127" cy="35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0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09AE9E08-5C90-F622-8EE4-44A72C03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054D25C-E84A-B194-3B7C-68846DD23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004" y="5980455"/>
            <a:ext cx="1364399" cy="48918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6CE46C4-65FA-D9CD-137B-96311EA47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19" y="1296496"/>
            <a:ext cx="11789162" cy="40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1197E25D-044D-4937-0ABB-08CACC16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73D4E7FA-584B-1CBB-E4D6-FDA803BEF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171" y="5990288"/>
            <a:ext cx="1364399" cy="489187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633C103-9718-99CA-B93A-D2F36E112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19" y="738933"/>
            <a:ext cx="11789162" cy="47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8808260D-D69B-0157-9FB5-3010BF38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446718"/>
            <a:ext cx="12192000" cy="35623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4E85179-CE41-270F-A272-750425216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352" y="6388001"/>
            <a:ext cx="898696" cy="32221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E2F20D6-018E-DF56-6D30-656BF085A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0" y="-7993"/>
            <a:ext cx="10440000" cy="652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8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A9C3ABFF-483D-F1E4-81FB-E745F65F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AC9CE42-EBD2-AB89-746E-4BB9EAB20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668" y="5974602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5FA4DCF-1C41-2361-55AC-20EB35F1B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34" y="59776"/>
            <a:ext cx="9720000" cy="620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3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A7C9F478-07F4-FCE9-248F-978F7D3B3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5C39D58-F8F6-ADF3-664F-71B4D3589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484" y="6033662"/>
            <a:ext cx="1364399" cy="48918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05754E6-354C-2A60-9866-ED9F0112E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0" y="335151"/>
            <a:ext cx="11160000" cy="55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79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223EACC0-F883-1E12-38A9-17DE9591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FF3307A-63DA-44FC-7254-31FD3000F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00" y="5960791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DC977A2-1189-C2F1-9D81-0D48300E3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23" y="825302"/>
            <a:ext cx="11933954" cy="45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0D3F3191-75C7-C1D9-FE97-7A2CFE4D8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481FF25-3533-4EB0-6288-C47353F52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01" y="6025811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2ECF811-E912-9C9F-A671-FAA2A4FC3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19" y="358242"/>
            <a:ext cx="11789162" cy="55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4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C3720F87-6CF7-6CFE-A551-3EAC5F744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C580D53-388C-F20D-B5B7-64870C986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00" y="5970623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58F3084-B0E7-91EC-82DA-CCB5B110C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6" y="773221"/>
            <a:ext cx="11850127" cy="48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42EBD207-B691-E83E-573E-F2A07730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7E45D27-83BC-B1EB-6F7B-4F243423E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000" y="5992316"/>
            <a:ext cx="1364399" cy="48918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66E1779-FA43-CB65-BC4F-A679D9D17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497"/>
            <a:ext cx="12192000" cy="549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9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389280C-D6B2-3FCC-3672-41C604EC4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000" y="6246626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B566F87-7C0C-9246-E320-F29B653A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27" y="551226"/>
            <a:ext cx="10455546" cy="53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1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44B33B9-F719-863C-BEC5-3153BA0BD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10" y="616976"/>
            <a:ext cx="10615580" cy="56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2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6FD9E529-6046-BB0C-A26D-12EBB658D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91" y="6531863"/>
            <a:ext cx="10090908" cy="237993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8D0A20F-C906-6B5B-9DCB-8B578711B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193" y="6135419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F59624D-760C-7D6A-0C25-0C6A84540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871" y="88144"/>
            <a:ext cx="5054732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0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E3D91216-DF46-3C4D-50E0-FD1C5D2C7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638115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3018596-F2F2-F802-396A-F0DD15B55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600" y="6070082"/>
            <a:ext cx="1364399" cy="48918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2F95D7B-A381-3C58-73B9-E59D71E0E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00" y="298731"/>
            <a:ext cx="11160000" cy="54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6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D07BC129-DC91-B313-03B4-7C695573D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1" y="6504081"/>
            <a:ext cx="12626913" cy="29870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A2A48F4-1B81-C9DD-6FE3-C5300D9C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199" y="6381178"/>
            <a:ext cx="833120" cy="29870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94F6CEA-852C-EB7B-A992-88701E412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000" y="55215"/>
            <a:ext cx="9720000" cy="64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0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EA897531-2314-D140-11B4-D521EF77A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638115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C43E4C4-0CB5-2DE3-D97F-BA3897A0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674" y="6039368"/>
            <a:ext cx="1364399" cy="48918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1F540F9-AF3D-D2C9-77A3-32DB09B92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544703"/>
            <a:ext cx="11880000" cy="51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2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19711BA2-03EF-54D8-3F14-8E41F37F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8B2AC25-012C-1332-AF04-964ABF03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668" y="5982801"/>
            <a:ext cx="1364399" cy="48918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7664C3D-3257-2BF2-C8FC-95D13D337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00" y="160652"/>
            <a:ext cx="11340000" cy="56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3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grafik, kırpıntı çizim, yaratıcılık içeren bir resim&#10;&#10;Açıklama otomatik olarak oluşturuldu">
            <a:extLst>
              <a:ext uri="{FF2B5EF4-FFF2-40B4-BE49-F238E27FC236}">
                <a16:creationId xmlns:a16="http://schemas.microsoft.com/office/drawing/2014/main" id="{EBEFA7CE-1D09-AA10-BDE8-758E8C4E2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00" y="6370992"/>
            <a:ext cx="12192000" cy="35623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1F071E1-D5BC-5E35-063F-109B07BE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339" y="5960791"/>
            <a:ext cx="1364399" cy="48918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9C5294B-AF0F-2FFB-024C-F4AB2B336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681941"/>
            <a:ext cx="11880000" cy="50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8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0</Words>
  <Application>Microsoft Office PowerPoint</Application>
  <PresentationFormat>Geniş ekran</PresentationFormat>
  <Paragraphs>0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Şahin</dc:creator>
  <cp:lastModifiedBy>Mehmet Şahin</cp:lastModifiedBy>
  <cp:revision>6</cp:revision>
  <dcterms:created xsi:type="dcterms:W3CDTF">2023-06-12T09:56:01Z</dcterms:created>
  <dcterms:modified xsi:type="dcterms:W3CDTF">2023-06-13T05:22:39Z</dcterms:modified>
</cp:coreProperties>
</file>