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188C7-F02F-6E86-048B-1D4ACE41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A40A44-012E-6432-C28D-95B972BF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6F5792-8FDD-3941-534B-2275409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4ECEEF-CBA7-9CC7-A2BE-E0FA9866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007666-1D2C-F82D-47BF-7530E60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05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8BFE5-8659-5CBE-18A9-7BC26523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56E3BA-7F35-9B73-653F-6B680A3D3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B2A6E-622A-BB4A-AE0E-7782F0DA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76CD0-97A4-800B-7865-694DF481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9164B6-0A83-B739-6A1E-14A47E30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9B2F80-88CF-619B-EC28-8F4416E8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11D35D-9E94-D6CA-CB5C-2456FD3AB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202244-CDD4-708A-825A-04FB87B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9E03C2-E701-DE64-8C05-00BCEDC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EFD863-2FC8-0400-2EF5-656C0A0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7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17A8AE-F766-28EF-6D64-B9A39A4E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7A56C-E5A5-9BFD-E1B6-A17C12A9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B524F2-4A8A-A2E3-C03F-D7EB782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53750-8AD1-45F8-2E76-BC94DAAE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562E5C-3E49-5A97-3369-E93EE755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39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A03EF-1A56-ABD3-A15E-9F1B5664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107E01-8316-3568-B70C-CBFDD671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E66DE9-39D6-D693-CA87-DBE4029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9500ED-6EC9-02B4-49F2-9667231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34774-7A02-3C86-0E89-34200B48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9654A6-3B56-C85E-6E06-03E3729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B0EB62-A68B-18D6-1CCD-6D1DF512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5B8EFD-886B-662B-F497-B26359D5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AA729-6FE6-5403-8EB8-A48CDA0B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D9EEC8-9EF6-9DC2-DAE2-DE29B34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1596FD-6BB2-1F1B-BF00-385C8782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8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C17BF-5D9A-2A4E-9A82-977B090E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B480DA-4BA4-3912-F3B4-A71CDB07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A629E8-8611-223D-1105-E4B8B5C1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D7D8F2-12A4-6FB9-1D34-131AEF4A5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2DA27-0C1C-95BA-1C21-6A8CB519A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42CF8A-2F08-99D9-368D-D16686DC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BAA82E5-CC15-E1DB-7260-195D884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2C23AF-929D-AB37-6505-CE79347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12F11-94E9-DD54-CC24-F3CE1F5E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BCFEE7-6F23-0859-BE01-0A952920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46BA6A-519E-664F-A0EF-286B8C7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376BD7-FB2A-4CAF-3920-DD3BECB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C2EEF3-21A7-6F51-7969-F05467A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7D710D-F57E-52DA-8142-720A33F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07953-72DE-693D-BA2E-24877EA7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122DE1-B580-13D8-2C14-059434E7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DBEED-2FBB-5470-D978-666D1217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5E715B-1345-24DB-8416-515E0139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1499B3-178C-D669-6B91-4C88285B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BD99A7-706F-7B33-2492-D3DA33D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E3F457-19C4-AB16-83FF-8684671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BBEBA6-344A-3A8C-D76D-3573013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B45965-24A9-7DEC-0B5D-1EEA4190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E91B3-8957-3091-AB11-E06052A4C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000D71-BE62-CC45-055E-A40840CF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F5FFA-2A33-688A-C0C2-224B8A31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830E2-E5C9-C1C3-490F-DAC69ED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994B8-CC62-453C-7076-9F6CC7D9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55D4-EAF9-84D2-CFEE-49930765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DB04F4-1EB4-1339-3AAF-F42F174EF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2C2916-F7C8-B2B7-B559-262CFA57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9CE87-0194-C27A-4033-08C5AFA0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4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880D7A8-D326-297D-DA8A-DFC1627C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34" y="401749"/>
            <a:ext cx="10080000" cy="62616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3993667-7E58-96F0-C2A0-7E79B527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33CBAD83-CC7C-21E8-7AA9-9D74AB74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D589FA-CD82-A716-F530-57C7946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3" y="5991096"/>
            <a:ext cx="1364399" cy="48918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DF24E11-A9AB-DCD4-2A9D-838C60E0A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" y="1412085"/>
            <a:ext cx="1201778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9AE9E08-5C90-F622-8EE4-44A72C03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054D25C-E84A-B194-3B7C-68846DD2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4" y="5980455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48059E6-6B55-D27D-DD13-330D83919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6" y="1319356"/>
            <a:ext cx="11857748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197E25D-044D-4937-0ABB-08CACC16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3D4E7FA-584B-1CBB-E4D6-FDA803BE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71" y="5990288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AFB9CC4-4ECA-376B-E1DB-AB59B7617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05" y="872289"/>
            <a:ext cx="11872989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8808260D-D69B-0157-9FB5-3010BF38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446718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E85179-CE41-270F-A272-7504252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52" y="6388001"/>
            <a:ext cx="898696" cy="32221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945B106-B36A-48FA-36AE-0455144CD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00" y="34985"/>
            <a:ext cx="10440000" cy="63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9C3ABFF-483D-F1E4-81FB-E745F65F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C9CE42-EBD2-AB89-746E-4BB9EAB2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74602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4EDD06B-AB06-A633-5F7F-B48465AE2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5" y="145529"/>
            <a:ext cx="10074513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7C9F478-07F4-FCE9-248F-978F7D3B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C39D58-F8F6-ADF3-664F-71B4D358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84" y="6033662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DD6D314-12C1-BF16-C1BE-30C0739A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7" y="203857"/>
            <a:ext cx="11972057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223EACC0-F883-1E12-38A9-17DE9591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FF3307A-63DA-44FC-7254-31FD3000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60791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96434DC-F763-27BB-16D5-A43B03F7C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" y="547151"/>
            <a:ext cx="12010161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D3F3191-75C7-C1D9-FE97-7A2CFE4D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81FF25-3533-4EB0-6288-C47353F5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1" y="6025811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1625EF8-A5A0-10D5-B5F2-A1D83CF9B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6" y="256971"/>
            <a:ext cx="11865368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3720F87-6CF7-6CFE-A551-3EAC5F74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C580D53-388C-F20D-B5B7-64870C98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70623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3F03886-D09E-C231-9859-DE93FCEB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05" y="566208"/>
            <a:ext cx="11872989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42EBD207-B691-E83E-573E-F2A07730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E45D27-83BC-B1EB-6F7B-4F243423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5992316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AE9ED12-F2A9-CE18-3720-B329B0D2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232373"/>
            <a:ext cx="11880000" cy="52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389280C-D6B2-3FCC-3672-41C604EC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96BB1E4-5C7A-7224-9EA9-4CA6612C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" y="1188971"/>
            <a:ext cx="11160000" cy="4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B61E656-24F9-A1AE-0BB7-58FBB0C3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576506"/>
            <a:ext cx="11160000" cy="59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FD9E529-6046-BB0C-A26D-12EBB658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1" y="6531863"/>
            <a:ext cx="10090908" cy="2379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8D0A20F-C906-6B5B-9DCB-8B578711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93" y="6135419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E86B397-8B0A-09ED-3668-092CFBBE3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570" y="88144"/>
            <a:ext cx="503541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3D91216-DF46-3C4D-50E0-FD1C5D2C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3018596-F2F2-F802-396A-F0DD15B5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600" y="6070082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255902F-308A-BC7F-0A49-D4C266B28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623748"/>
            <a:ext cx="11520000" cy="51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07BC129-DC91-B313-03B4-7C695573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1" y="6504081"/>
            <a:ext cx="12626913" cy="298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2A48F4-1B81-C9DD-6FE3-C5300D9C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9" y="6381178"/>
            <a:ext cx="833120" cy="29870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708C7FA-E559-3CA4-6BB1-5886C315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00" y="158538"/>
            <a:ext cx="9900000" cy="63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A897531-2314-D140-11B4-D521EF77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43E4C4-0CB5-2DE3-D97F-BA3897A0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4" y="6039368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E567421-5B18-0229-2A3A-B7D4FCDCB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0" y="184140"/>
            <a:ext cx="11340000" cy="5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9711BA2-03EF-54D8-3F14-8E41F37F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8B2AC25-012C-1332-AF04-964ABF03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82801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E8A920E-F6E3-D1BB-0EE9-EA5FDC477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" y="0"/>
            <a:ext cx="11949954" cy="60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BEFA7CE-1D09-AA10-BDE8-758E8C4E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1F071E1-D5BC-5E35-063F-109B07BE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39" y="5960791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00630F3-3F61-D4C9-18E6-D22D42AA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6" y="561121"/>
            <a:ext cx="11857748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Şahin</dc:creator>
  <cp:lastModifiedBy>Mehmet Şahin</cp:lastModifiedBy>
  <cp:revision>5</cp:revision>
  <dcterms:created xsi:type="dcterms:W3CDTF">2023-06-12T09:56:01Z</dcterms:created>
  <dcterms:modified xsi:type="dcterms:W3CDTF">2023-06-12T13:10:14Z</dcterms:modified>
</cp:coreProperties>
</file>